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2"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00"/>
    <a:srgbClr val="FFCCFF"/>
    <a:srgbClr val="FF99CC"/>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9" autoAdjust="0"/>
  </p:normalViewPr>
  <p:slideViewPr>
    <p:cSldViewPr showGuides="1">
      <p:cViewPr varScale="1">
        <p:scale>
          <a:sx n="30" d="100"/>
          <a:sy n="30" d="100"/>
        </p:scale>
        <p:origin x="1824" y="150"/>
      </p:cViewPr>
      <p:guideLst>
        <p:guide orient="horz" pos="16224"/>
        <p:guide pos="161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76797336"/>
        <c:axId val="476792240"/>
        <c:axId val="0"/>
      </c:bar3DChart>
      <c:catAx>
        <c:axId val="476797336"/>
        <c:scaling>
          <c:orientation val="minMax"/>
        </c:scaling>
        <c:delete val="0"/>
        <c:axPos val="b"/>
        <c:numFmt formatCode="General" sourceLinked="1"/>
        <c:majorTickMark val="out"/>
        <c:minorTickMark val="none"/>
        <c:tickLblPos val="nextTo"/>
        <c:crossAx val="476792240"/>
        <c:crosses val="autoZero"/>
        <c:auto val="1"/>
        <c:lblAlgn val="ctr"/>
        <c:lblOffset val="100"/>
        <c:noMultiLvlLbl val="0"/>
      </c:catAx>
      <c:valAx>
        <c:axId val="476792240"/>
        <c:scaling>
          <c:orientation val="minMax"/>
        </c:scaling>
        <c:delete val="0"/>
        <c:axPos val="l"/>
        <c:majorGridlines/>
        <c:numFmt formatCode="General" sourceLinked="1"/>
        <c:majorTickMark val="out"/>
        <c:minorTickMark val="none"/>
        <c:tickLblPos val="nextTo"/>
        <c:crossAx val="4767973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19008504"/>
            <a:ext cx="36576000" cy="845184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365760" tIns="182880" rIns="365760" bIns="182880" anchor="t" compatLnSpc="1"/>
          <a:lstStyle/>
          <a:p>
            <a:endParaRPr kumimoji="0" lang="en-US"/>
          </a:p>
        </p:txBody>
      </p:sp>
      <p:sp>
        <p:nvSpPr>
          <p:cNvPr id="8" name="Freeform 7"/>
          <p:cNvSpPr>
            <a:spLocks/>
          </p:cNvSpPr>
          <p:nvPr/>
        </p:nvSpPr>
        <p:spPr bwMode="auto">
          <a:xfrm>
            <a:off x="24422102" y="0"/>
            <a:ext cx="12153900" cy="27432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365760" tIns="182880" rIns="365760" bIns="182880" anchor="t" compatLnSpc="1"/>
          <a:lstStyle/>
          <a:p>
            <a:endParaRPr kumimoji="0" lang="en-US"/>
          </a:p>
        </p:txBody>
      </p:sp>
      <p:sp>
        <p:nvSpPr>
          <p:cNvPr id="9" name="Title 8"/>
          <p:cNvSpPr>
            <a:spLocks noGrp="1"/>
          </p:cNvSpPr>
          <p:nvPr>
            <p:ph type="ctrTitle"/>
          </p:nvPr>
        </p:nvSpPr>
        <p:spPr>
          <a:xfrm>
            <a:off x="1716256" y="13350240"/>
            <a:ext cx="25920192" cy="9204960"/>
          </a:xfrm>
        </p:spPr>
        <p:txBody>
          <a:bodyPr rIns="18288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1732200" y="6179248"/>
            <a:ext cx="25920192" cy="7010400"/>
          </a:xfrm>
        </p:spPr>
        <p:txBody>
          <a:bodyPr tIns="0" rIns="182880" bIns="0" anchor="b">
            <a:normAutofit/>
          </a:bodyPr>
          <a:lstStyle>
            <a:lvl1pPr marL="0" indent="0" algn="r">
              <a:buNone/>
              <a:defRPr sz="8000">
                <a:solidFill>
                  <a:schemeClr val="tx1"/>
                </a:solidFill>
                <a:effectLst/>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19008504"/>
            <a:ext cx="36576000" cy="845184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365760" tIns="182880" rIns="365760" bIns="182880" anchor="t" compatLnSpc="1"/>
          <a:lstStyle/>
          <a:p>
            <a:endParaRPr kumimoji="0" lang="en-US"/>
          </a:p>
        </p:txBody>
      </p:sp>
      <p:sp>
        <p:nvSpPr>
          <p:cNvPr id="9" name="Freeform 8"/>
          <p:cNvSpPr>
            <a:spLocks/>
          </p:cNvSpPr>
          <p:nvPr/>
        </p:nvSpPr>
        <p:spPr bwMode="auto">
          <a:xfrm>
            <a:off x="24422102" y="0"/>
            <a:ext cx="12153900" cy="27432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365760" tIns="182880" rIns="365760" bIns="182880" anchor="t" compatLnSpc="1"/>
          <a:lstStyle/>
          <a:p>
            <a:endParaRPr kumimoji="0" lang="en-US"/>
          </a:p>
        </p:txBody>
      </p:sp>
      <p:sp>
        <p:nvSpPr>
          <p:cNvPr id="2" name="Title 1"/>
          <p:cNvSpPr>
            <a:spLocks noGrp="1"/>
          </p:cNvSpPr>
          <p:nvPr>
            <p:ph type="title"/>
          </p:nvPr>
        </p:nvSpPr>
        <p:spPr>
          <a:xfrm>
            <a:off x="2743200" y="14335350"/>
            <a:ext cx="26517600" cy="7305452"/>
          </a:xfrm>
        </p:spPr>
        <p:txBody>
          <a:bodyPr tIns="0" bIns="0" anchor="t"/>
          <a:lstStyle>
            <a:lvl1pPr algn="l">
              <a:buNone/>
              <a:defRPr sz="168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743200" y="9943200"/>
            <a:ext cx="26517600" cy="4266752"/>
          </a:xfrm>
        </p:spPr>
        <p:txBody>
          <a:bodyPr lIns="182880" tIns="0" rIns="182880" bIns="0" anchor="b"/>
          <a:lstStyle>
            <a:lvl1pPr marL="0" indent="0" algn="l">
              <a:buNone/>
              <a:defRPr sz="8000">
                <a:solidFill>
                  <a:schemeClr val="tx1"/>
                </a:solidFill>
                <a:effectLst/>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29870400" cy="4572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828800" y="6400802"/>
            <a:ext cx="14630400" cy="18103852"/>
          </a:xfrm>
        </p:spPr>
        <p:txBody>
          <a:bodyPr/>
          <a:lstStyle>
            <a:lvl1pPr>
              <a:defRPr sz="10400"/>
            </a:lvl1pPr>
            <a:lvl2pPr>
              <a:defRPr sz="8800"/>
            </a:lvl2pPr>
            <a:lvl3pPr>
              <a:defRPr sz="8000"/>
            </a:lvl3pPr>
            <a:lvl4pPr>
              <a:defRPr sz="7200"/>
            </a:lvl4pPr>
            <a:lvl5pPr>
              <a:defRPr sz="7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7068800" y="6400802"/>
            <a:ext cx="14630400" cy="18103852"/>
          </a:xfrm>
        </p:spPr>
        <p:txBody>
          <a:bodyPr/>
          <a:lstStyle>
            <a:lvl1pPr>
              <a:defRPr sz="10400"/>
            </a:lvl1pPr>
            <a:lvl2pPr>
              <a:defRPr sz="8800"/>
            </a:lvl2pPr>
            <a:lvl3pPr>
              <a:defRPr sz="8000"/>
            </a:lvl3pPr>
            <a:lvl4pPr>
              <a:defRPr sz="7200"/>
            </a:lvl4pPr>
            <a:lvl5pPr>
              <a:defRPr sz="7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2200"/>
            <a:ext cx="32918400" cy="4572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8800" y="21945600"/>
            <a:ext cx="16160752" cy="3352800"/>
          </a:xfrm>
        </p:spPr>
        <p:txBody>
          <a:bodyPr anchor="t"/>
          <a:lstStyle>
            <a:lvl1pPr marL="0" indent="0">
              <a:buNone/>
              <a:defRPr sz="9600" b="1">
                <a:solidFill>
                  <a:schemeClr val="accent1"/>
                </a:solidFill>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580102" y="21945600"/>
            <a:ext cx="16167100" cy="3352800"/>
          </a:xfrm>
        </p:spPr>
        <p:txBody>
          <a:bodyPr anchor="t"/>
          <a:lstStyle>
            <a:lvl1pPr marL="0" indent="0">
              <a:buNone/>
              <a:defRPr sz="9600" b="1">
                <a:solidFill>
                  <a:schemeClr val="accent1"/>
                </a:solidFill>
              </a:defRPr>
            </a:lvl1pPr>
            <a:lvl2pPr>
              <a:buNone/>
              <a:defRPr sz="8000" b="1"/>
            </a:lvl2pPr>
            <a:lvl3pPr>
              <a:buNone/>
              <a:defRPr sz="7200" b="1"/>
            </a:lvl3pPr>
            <a:lvl4pPr>
              <a:buNone/>
              <a:defRPr sz="6400" b="1"/>
            </a:lvl4pPr>
            <a:lvl5pPr>
              <a:buNone/>
              <a:defRPr sz="6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828800" y="6067650"/>
            <a:ext cx="16160752" cy="15767052"/>
          </a:xfrm>
        </p:spPr>
        <p:txBody>
          <a:bodyPr/>
          <a:lstStyle>
            <a:lvl1pPr>
              <a:defRPr sz="9600"/>
            </a:lvl1pPr>
            <a:lvl2pPr>
              <a:defRPr sz="8000"/>
            </a:lvl2pPr>
            <a:lvl3pPr>
              <a:defRPr sz="7200"/>
            </a:lvl3pPr>
            <a:lvl4pPr>
              <a:defRPr sz="6400"/>
            </a:lvl4pPr>
            <a:lvl5pPr>
              <a:defRPr sz="6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8580102" y="6067650"/>
            <a:ext cx="16167100" cy="15767052"/>
          </a:xfrm>
        </p:spPr>
        <p:txBody>
          <a:bodyPr/>
          <a:lstStyle>
            <a:lvl1pPr>
              <a:defRPr sz="9600"/>
            </a:lvl1pPr>
            <a:lvl2pPr>
              <a:defRPr sz="8000"/>
            </a:lvl2pPr>
            <a:lvl3pPr>
              <a:defRPr sz="7200"/>
            </a:lvl3pPr>
            <a:lvl4pPr>
              <a:defRPr sz="6400"/>
            </a:lvl4pPr>
            <a:lvl5pPr>
              <a:defRPr sz="6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7280"/>
            <a:ext cx="29882592" cy="4572000"/>
          </a:xfrm>
        </p:spPr>
        <p:txBody>
          <a:bodyPr anchor="ctr"/>
          <a:lstStyle>
            <a:lvl1pPr algn="l">
              <a:defRPr sz="184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B9AB722B-04AD-4E7F-AB38-1F07DE21618A}"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688"/>
            <a:ext cx="8382000" cy="276224"/>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42112"/>
            <a:ext cx="12801600" cy="2921000"/>
          </a:xfrm>
        </p:spPr>
        <p:txBody>
          <a:bodyPr tIns="0" bIns="0" anchor="t"/>
          <a:lstStyle>
            <a:lvl1pPr algn="l">
              <a:buNone/>
              <a:defRPr sz="7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828800" y="857696"/>
            <a:ext cx="10972800" cy="3657600"/>
          </a:xfrm>
        </p:spPr>
        <p:txBody>
          <a:bodyPr lIns="182880" tIns="0" rIns="182880" bIns="0" anchor="b"/>
          <a:lstStyle>
            <a:lvl1pPr marL="0" indent="0" algn="l">
              <a:buNone/>
              <a:defRPr sz="5600"/>
            </a:lvl1pPr>
            <a:lvl2pPr>
              <a:buNone/>
              <a:defRPr sz="4800"/>
            </a:lvl2pPr>
            <a:lvl3pPr>
              <a:buNone/>
              <a:defRPr sz="4000"/>
            </a:lvl3pPr>
            <a:lvl4pPr>
              <a:buNone/>
              <a:defRPr sz="3600"/>
            </a:lvl4pPr>
            <a:lvl5pPr>
              <a:buNone/>
              <a:defRPr sz="36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828800" y="7924800"/>
            <a:ext cx="28346400" cy="15240000"/>
          </a:xfrm>
        </p:spPr>
        <p:txBody>
          <a:bodyPr/>
          <a:lstStyle>
            <a:lvl1pPr>
              <a:defRPr sz="11200"/>
            </a:lvl1pPr>
            <a:lvl2pPr>
              <a:defRPr sz="9600"/>
            </a:lvl2pPr>
            <a:lvl3pPr>
              <a:defRPr sz="8800"/>
            </a:lvl3pPr>
            <a:lvl4pPr>
              <a:defRPr sz="8000"/>
            </a:lvl4pPr>
            <a:lvl5pPr>
              <a:defRPr sz="8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32625792" y="25688258"/>
            <a:ext cx="3048000" cy="1460500"/>
          </a:xfrm>
        </p:spPr>
        <p:txBody>
          <a:bodyPr/>
          <a:lstStyle/>
          <a:p>
            <a:pPr>
              <a:defRPr/>
            </a:pPr>
            <a:fld id="{07E3FAC9-7227-4A85-A351-D323704E757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26928" y="6822836"/>
            <a:ext cx="12215472" cy="5015232"/>
          </a:xfrm>
        </p:spPr>
        <p:txBody>
          <a:bodyPr anchor="b"/>
          <a:lstStyle>
            <a:lvl1pPr algn="l">
              <a:buNone/>
              <a:defRPr sz="88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262512" y="4079628"/>
            <a:ext cx="16459200" cy="164592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128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2226936" y="11995060"/>
            <a:ext cx="12215464" cy="10653928"/>
          </a:xfrm>
        </p:spPr>
        <p:txBody>
          <a:bodyPr lIns="182880" rIns="182880"/>
          <a:lstStyle>
            <a:lvl1pPr marL="0" indent="0">
              <a:buFontTx/>
              <a:buNone/>
              <a:defRPr sz="4800"/>
            </a:lvl1pPr>
            <a:lvl2pPr>
              <a:buFontTx/>
              <a:buNone/>
              <a:defRPr sz="4800"/>
            </a:lvl2pPr>
            <a:lvl3pPr>
              <a:buFontTx/>
              <a:buNone/>
              <a:defRPr sz="4000"/>
            </a:lvl3pPr>
            <a:lvl4pPr>
              <a:buFontTx/>
              <a:buNone/>
              <a:defRPr sz="3600"/>
            </a:lvl4pPr>
            <a:lvl5pPr>
              <a:buFontTx/>
              <a:buNone/>
              <a:defRPr sz="3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828800" y="25688258"/>
            <a:ext cx="8534400" cy="146050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19008504"/>
            <a:ext cx="36576000" cy="845184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365760" tIns="182880" rIns="365760" bIns="182880" anchor="t" compatLnSpc="1"/>
          <a:lstStyle/>
          <a:p>
            <a:endParaRPr kumimoji="0" lang="en-US"/>
          </a:p>
        </p:txBody>
      </p:sp>
      <p:sp>
        <p:nvSpPr>
          <p:cNvPr id="16" name="Freeform 15"/>
          <p:cNvSpPr>
            <a:spLocks/>
          </p:cNvSpPr>
          <p:nvPr/>
        </p:nvSpPr>
        <p:spPr bwMode="auto">
          <a:xfrm>
            <a:off x="29260800" y="0"/>
            <a:ext cx="7315200" cy="27432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365760" tIns="182880" rIns="365760" bIns="182880" anchor="t" compatLnSpc="1"/>
          <a:lstStyle/>
          <a:p>
            <a:endParaRPr kumimoji="0" lang="en-US"/>
          </a:p>
        </p:txBody>
      </p:sp>
      <p:sp>
        <p:nvSpPr>
          <p:cNvPr id="9" name="Title Placeholder 8"/>
          <p:cNvSpPr>
            <a:spLocks noGrp="1"/>
          </p:cNvSpPr>
          <p:nvPr>
            <p:ph type="title"/>
          </p:nvPr>
        </p:nvSpPr>
        <p:spPr>
          <a:xfrm>
            <a:off x="1828800" y="1098552"/>
            <a:ext cx="29870400" cy="4572000"/>
          </a:xfrm>
          <a:prstGeom prst="rect">
            <a:avLst/>
          </a:prstGeom>
        </p:spPr>
        <p:txBody>
          <a:bodyPr vert="horz" lIns="182880" tIns="182880" rIns="182880" bIns="18288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828800" y="6400802"/>
            <a:ext cx="29870400" cy="18103852"/>
          </a:xfrm>
          <a:prstGeom prst="rect">
            <a:avLst/>
          </a:prstGeom>
        </p:spPr>
        <p:txBody>
          <a:bodyPr vert="horz" lIns="365760" tIns="182880" rIns="365760" bIns="18288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828800" y="25688258"/>
            <a:ext cx="8534400" cy="1460500"/>
          </a:xfrm>
          <a:prstGeom prst="rect">
            <a:avLst/>
          </a:prstGeom>
        </p:spPr>
        <p:txBody>
          <a:bodyPr vert="horz" lIns="365760" tIns="182880" rIns="365760" bIns="0" anchor="b"/>
          <a:lstStyle>
            <a:lvl1pPr algn="l" eaLnBrk="1" latinLnBrk="0" hangingPunct="1">
              <a:defRPr kumimoji="0" sz="4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12496800" y="25688258"/>
            <a:ext cx="11582400" cy="1460500"/>
          </a:xfrm>
          <a:prstGeom prst="rect">
            <a:avLst/>
          </a:prstGeom>
        </p:spPr>
        <p:txBody>
          <a:bodyPr vert="horz" lIns="0" tIns="182880" rIns="0" bIns="0" anchor="b"/>
          <a:lstStyle>
            <a:lvl1pPr algn="ctr" eaLnBrk="1" latinLnBrk="0" hangingPunct="1">
              <a:defRPr kumimoji="0" sz="4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32613600" y="25688258"/>
            <a:ext cx="3048000" cy="1460500"/>
          </a:xfrm>
          <a:prstGeom prst="rect">
            <a:avLst/>
          </a:prstGeom>
        </p:spPr>
        <p:txBody>
          <a:bodyPr vert="horz" lIns="0" tIns="0" rIns="0" bIns="0" anchor="b"/>
          <a:lstStyle>
            <a:lvl1pPr algn="r" eaLnBrk="1" latinLnBrk="0" hangingPunct="1">
              <a:defRPr kumimoji="0" sz="4000">
                <a:solidFill>
                  <a:schemeClr val="tx2">
                    <a:shade val="50000"/>
                  </a:schemeClr>
                </a:solidFill>
              </a:defRPr>
            </a:lvl1pPr>
          </a:lstStyle>
          <a:p>
            <a:pPr>
              <a:defRPr/>
            </a:pPr>
            <a:fld id="{1C302FDD-3C9E-4182-9C8E-7F492B68D426}"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l" rtl="0" eaLnBrk="1" latinLnBrk="0" hangingPunct="1">
        <a:spcBef>
          <a:spcPct val="0"/>
        </a:spcBef>
        <a:buNone/>
        <a:defRPr kumimoji="0" sz="18400" kern="1200">
          <a:solidFill>
            <a:schemeClr val="tx1"/>
          </a:solidFill>
          <a:latin typeface="+mj-lt"/>
          <a:ea typeface="+mj-ea"/>
          <a:cs typeface="+mj-cs"/>
        </a:defRPr>
      </a:lvl1pPr>
    </p:titleStyle>
    <p:bodyStyle>
      <a:lvl1pPr marL="1682496" indent="-1536192" algn="l" rtl="0" eaLnBrk="1" latinLnBrk="0" hangingPunct="1">
        <a:spcBef>
          <a:spcPct val="20000"/>
        </a:spcBef>
        <a:buClr>
          <a:schemeClr val="accent1"/>
        </a:buClr>
        <a:buSzPct val="80000"/>
        <a:buFont typeface="Wingdings 2"/>
        <a:buChar char=""/>
        <a:defRPr kumimoji="0" sz="12000" kern="1200">
          <a:solidFill>
            <a:schemeClr val="tx1"/>
          </a:solidFill>
          <a:latin typeface="+mn-lt"/>
          <a:ea typeface="+mn-ea"/>
          <a:cs typeface="+mn-cs"/>
        </a:defRPr>
      </a:lvl1pPr>
      <a:lvl2pPr marL="2889504" indent="-1097280" algn="l" rtl="0" eaLnBrk="1" latinLnBrk="0" hangingPunct="1">
        <a:spcBef>
          <a:spcPct val="20000"/>
        </a:spcBef>
        <a:buClr>
          <a:schemeClr val="accent1"/>
        </a:buClr>
        <a:buSzPct val="90000"/>
        <a:buFont typeface="Wingdings 2"/>
        <a:buChar char=""/>
        <a:defRPr kumimoji="0" sz="10400" kern="1200">
          <a:solidFill>
            <a:schemeClr val="tx1"/>
          </a:solidFill>
          <a:latin typeface="+mn-lt"/>
          <a:ea typeface="+mn-ea"/>
          <a:cs typeface="+mn-cs"/>
        </a:defRPr>
      </a:lvl2pPr>
      <a:lvl3pPr marL="4023360" indent="-1024128" algn="l" rtl="0" eaLnBrk="1" latinLnBrk="0" hangingPunct="1">
        <a:spcBef>
          <a:spcPct val="20000"/>
        </a:spcBef>
        <a:buClr>
          <a:schemeClr val="accent2"/>
        </a:buClr>
        <a:buSzPct val="85000"/>
        <a:buFont typeface="Arial"/>
        <a:buChar char="○"/>
        <a:defRPr kumimoji="0" sz="9600" kern="1200">
          <a:solidFill>
            <a:schemeClr val="tx1"/>
          </a:solidFill>
          <a:latin typeface="+mn-lt"/>
          <a:ea typeface="+mn-ea"/>
          <a:cs typeface="+mn-cs"/>
        </a:defRPr>
      </a:lvl3pPr>
      <a:lvl4pPr marL="5120640" indent="-950976" algn="l" rtl="0" eaLnBrk="1" latinLnBrk="0" hangingPunct="1">
        <a:spcBef>
          <a:spcPct val="20000"/>
        </a:spcBef>
        <a:buClr>
          <a:schemeClr val="accent3"/>
        </a:buClr>
        <a:buSzPct val="90000"/>
        <a:buFont typeface="Wingdings 2"/>
        <a:buChar char=""/>
        <a:defRPr kumimoji="0" sz="8000" kern="1200">
          <a:solidFill>
            <a:schemeClr val="tx1"/>
          </a:solidFill>
          <a:latin typeface="+mn-lt"/>
          <a:ea typeface="+mn-ea"/>
          <a:cs typeface="+mn-cs"/>
        </a:defRPr>
      </a:lvl4pPr>
      <a:lvl5pPr marL="5961888" indent="-731520" algn="l" rtl="0" eaLnBrk="1" latinLnBrk="0" hangingPunct="1">
        <a:spcBef>
          <a:spcPct val="20000"/>
        </a:spcBef>
        <a:buClr>
          <a:schemeClr val="accent4"/>
        </a:buClr>
        <a:buSzPct val="100000"/>
        <a:buFont typeface="Arial"/>
        <a:buChar char="-"/>
        <a:defRPr kumimoji="0" sz="8000" kern="1200">
          <a:solidFill>
            <a:schemeClr val="tx1"/>
          </a:solidFill>
          <a:latin typeface="+mn-lt"/>
          <a:ea typeface="+mn-ea"/>
          <a:cs typeface="+mn-cs"/>
        </a:defRPr>
      </a:lvl5pPr>
      <a:lvl6pPr marL="6803136" indent="-731520" algn="l" rtl="0" eaLnBrk="1" latinLnBrk="0" hangingPunct="1">
        <a:spcBef>
          <a:spcPct val="20000"/>
        </a:spcBef>
        <a:buClr>
          <a:schemeClr val="accent5"/>
        </a:buClr>
        <a:buFont typeface="Arial"/>
        <a:buChar char="-"/>
        <a:defRPr kumimoji="0" sz="8000" kern="1200" baseline="0">
          <a:solidFill>
            <a:schemeClr val="tx1"/>
          </a:solidFill>
          <a:latin typeface="+mn-lt"/>
          <a:ea typeface="+mn-ea"/>
          <a:cs typeface="+mn-cs"/>
        </a:defRPr>
      </a:lvl6pPr>
      <a:lvl7pPr marL="7680960" indent="-731520" algn="l" rtl="0" eaLnBrk="1" latinLnBrk="0" hangingPunct="1">
        <a:spcBef>
          <a:spcPct val="20000"/>
        </a:spcBef>
        <a:buClr>
          <a:schemeClr val="accent6"/>
        </a:buClr>
        <a:buSzPct val="100000"/>
        <a:buFont typeface="Arial"/>
        <a:buChar char="•"/>
        <a:defRPr kumimoji="0" sz="7200" kern="1200" baseline="0">
          <a:solidFill>
            <a:schemeClr val="tx1"/>
          </a:solidFill>
          <a:latin typeface="+mn-lt"/>
          <a:ea typeface="+mn-ea"/>
          <a:cs typeface="+mn-cs"/>
        </a:defRPr>
      </a:lvl7pPr>
      <a:lvl8pPr marL="8558784" indent="-731520" algn="l" rtl="0" eaLnBrk="1" latinLnBrk="0" hangingPunct="1">
        <a:spcBef>
          <a:spcPct val="20000"/>
        </a:spcBef>
        <a:buClr>
          <a:schemeClr val="accent6"/>
        </a:buClr>
        <a:buFont typeface="Arial"/>
        <a:buChar char="▪"/>
        <a:defRPr kumimoji="0" sz="6400" kern="1200">
          <a:solidFill>
            <a:schemeClr val="tx1"/>
          </a:solidFill>
          <a:latin typeface="+mn-lt"/>
          <a:ea typeface="+mn-ea"/>
          <a:cs typeface="+mn-cs"/>
        </a:defRPr>
      </a:lvl8pPr>
      <a:lvl9pPr marL="9326880" indent="-731520" algn="l" rtl="0" eaLnBrk="1" latinLnBrk="0" hangingPunct="1">
        <a:spcBef>
          <a:spcPct val="20000"/>
        </a:spcBef>
        <a:buClr>
          <a:schemeClr val="accent6"/>
        </a:buClr>
        <a:buFont typeface="Arial"/>
        <a:buChar char="•"/>
        <a:defRPr kumimoji="0" sz="64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457200" y="685800"/>
            <a:ext cx="35661600"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1">
                    <a:lumMod val="20000"/>
                    <a:lumOff val="80000"/>
                  </a:schemeClr>
                </a:solidFill>
                <a:effectLst>
                  <a:outerShdw blurRad="38100" dist="38100" dir="2700000" algn="tl">
                    <a:srgbClr val="000000">
                      <a:alpha val="43137"/>
                    </a:srgbClr>
                  </a:outerShdw>
                </a:effectLst>
                <a:latin typeface="Century Gothic" pitchFamily="34" charset="0"/>
              </a:rPr>
              <a:t>Title </a:t>
            </a:r>
            <a:r>
              <a:rPr lang="en-US" sz="8000" b="1" dirty="0">
                <a:solidFill>
                  <a:schemeClr val="accent1">
                    <a:lumMod val="20000"/>
                    <a:lumOff val="80000"/>
                  </a:schemeClr>
                </a:solidFill>
                <a:effectLst>
                  <a:outerShdw blurRad="38100" dist="38100" dir="2700000" algn="tl">
                    <a:srgbClr val="000000">
                      <a:alpha val="43137"/>
                    </a:srgbClr>
                  </a:outerShdw>
                </a:effectLst>
                <a:latin typeface="Century Gothic" pitchFamily="34" charset="0"/>
              </a:rPr>
              <a:t>of your Poster Presentation</a:t>
            </a:r>
          </a:p>
          <a:p>
            <a:pPr algn="ctr" defTabSz="3760788">
              <a:spcBef>
                <a:spcPct val="50000"/>
              </a:spcBef>
              <a:defRPr/>
            </a:pPr>
            <a:r>
              <a:rPr lang="en-US" sz="4400" b="1" dirty="0">
                <a:solidFill>
                  <a:schemeClr val="tx2">
                    <a:lumMod val="90000"/>
                  </a:schemeClr>
                </a:solidFill>
                <a:latin typeface="Century Gothic" pitchFamily="34" charset="0"/>
              </a:rPr>
              <a:t>Student Presenter’s Name(s), Major(s) or Course </a:t>
            </a:r>
            <a:r>
              <a:rPr lang="en-US" sz="4400" b="1" dirty="0" smtClean="0">
                <a:solidFill>
                  <a:schemeClr val="tx2">
                    <a:lumMod val="90000"/>
                  </a:schemeClr>
                </a:solidFill>
                <a:latin typeface="Century Gothic" pitchFamily="34" charset="0"/>
              </a:rPr>
              <a:t>Name  ·   Mentor’s </a:t>
            </a:r>
            <a:r>
              <a:rPr lang="en-US" sz="4400" b="1" dirty="0">
                <a:solidFill>
                  <a:schemeClr val="tx2">
                    <a:lumMod val="90000"/>
                  </a:schemeClr>
                </a:solidFill>
                <a:latin typeface="Century Gothic" pitchFamily="34" charset="0"/>
              </a:rPr>
              <a:t>Name and Title, Department</a:t>
            </a:r>
          </a:p>
        </p:txBody>
      </p:sp>
      <p:sp>
        <p:nvSpPr>
          <p:cNvPr id="2051" name="Text Box 355"/>
          <p:cNvSpPr txBox="1">
            <a:spLocks noChangeArrowheads="1"/>
          </p:cNvSpPr>
          <p:nvPr/>
        </p:nvSpPr>
        <p:spPr bwMode="auto">
          <a:xfrm>
            <a:off x="1071880" y="9817100"/>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16000" y="19704858"/>
            <a:ext cx="10972800" cy="2301215"/>
          </a:xfrm>
          <a:prstGeom prst="rect">
            <a:avLst/>
          </a:prstGeom>
          <a:noFill/>
          <a:ln w="9525">
            <a:noFill/>
            <a:miter lim="800000"/>
            <a:headEnd/>
            <a:tailEnd/>
          </a:ln>
        </p:spPr>
        <p:txBody>
          <a:bodyPr wrap="square" lIns="84400" tIns="42200" rIns="84400" bIns="42200" numCol="1">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791216"/>
            <a:ext cx="10322560" cy="2301215"/>
          </a:xfrm>
          <a:prstGeom prst="rect">
            <a:avLst/>
          </a:prstGeom>
          <a:noFill/>
          <a:ln w="9525">
            <a:noFill/>
            <a:miter lim="800000"/>
            <a:headEnd/>
            <a:tailEnd/>
          </a:ln>
        </p:spPr>
        <p:txBody>
          <a:bodyPr wrap="square" lIns="0" tIns="42200" rIns="84400" bIns="42200" numCol="1">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6" y="6746876"/>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2294570"/>
            <a:ext cx="10058400"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0" y="21602698"/>
            <a:ext cx="100584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lumMod val="40000"/>
                    <a:lumOff val="60000"/>
                  </a:schemeClr>
                </a:solidFill>
                <a:effectLst>
                  <a:outerShdw blurRad="38100" dist="38100" dir="2700000" algn="tl">
                    <a:srgbClr val="000000">
                      <a:alpha val="43137"/>
                    </a:srgbClr>
                  </a:outerShdw>
                </a:effectLst>
              </a:rPr>
              <a:t>References</a:t>
            </a:r>
          </a:p>
        </p:txBody>
      </p:sp>
      <p:sp>
        <p:nvSpPr>
          <p:cNvPr id="2061" name="Text Box 368"/>
          <p:cNvSpPr txBox="1">
            <a:spLocks noChangeArrowheads="1"/>
          </p:cNvSpPr>
          <p:nvPr/>
        </p:nvSpPr>
        <p:spPr bwMode="auto">
          <a:xfrm>
            <a:off x="25603200" y="5791216"/>
            <a:ext cx="10058400" cy="4147875"/>
          </a:xfrm>
          <a:prstGeom prst="rect">
            <a:avLst/>
          </a:prstGeom>
          <a:noFill/>
          <a:ln w="9525">
            <a:noFill/>
            <a:miter lim="800000"/>
            <a:headEnd/>
            <a:tailEnd/>
          </a:ln>
        </p:spPr>
        <p:txBody>
          <a:bodyPr wrap="square" lIns="84400" tIns="42200" rIns="84400" bIns="42200" numCol="1">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4552616"/>
            <a:ext cx="10058400" cy="2670547"/>
          </a:xfrm>
          <a:prstGeom prst="rect">
            <a:avLst/>
          </a:prstGeom>
          <a:noFill/>
          <a:ln w="9525">
            <a:noFill/>
            <a:miter lim="800000"/>
            <a:headEnd/>
            <a:tailEnd/>
          </a:ln>
        </p:spPr>
        <p:txBody>
          <a:bodyPr wrap="square" lIns="84400" tIns="42200" rIns="84400" bIns="42200" numCol="1">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1043" name="Text Box 355"/>
          <p:cNvSpPr txBox="1">
            <a:spLocks noChangeArrowheads="1"/>
          </p:cNvSpPr>
          <p:nvPr/>
        </p:nvSpPr>
        <p:spPr bwMode="auto">
          <a:xfrm>
            <a:off x="1254760" y="17266442"/>
            <a:ext cx="715264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t>Insert graphic and captions. Include source of graphics used from the web.</a:t>
            </a:r>
          </a:p>
        </p:txBody>
      </p:sp>
      <p:sp>
        <p:nvSpPr>
          <p:cNvPr id="2066" name="Text Box 356"/>
          <p:cNvSpPr txBox="1">
            <a:spLocks noChangeArrowheads="1"/>
          </p:cNvSpPr>
          <p:nvPr/>
        </p:nvSpPr>
        <p:spPr bwMode="auto">
          <a:xfrm>
            <a:off x="12420618" y="5791216"/>
            <a:ext cx="11318876" cy="1562552"/>
          </a:xfrm>
          <a:prstGeom prst="rect">
            <a:avLst/>
          </a:prstGeom>
          <a:noFill/>
          <a:ln w="9525">
            <a:noFill/>
            <a:miter lim="800000"/>
            <a:headEnd/>
            <a:tailEnd/>
          </a:ln>
        </p:spPr>
        <p:txBody>
          <a:bodyPr lIns="84400" tIns="42200" rIns="84400" bIns="42200" numCol="1">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pic>
        <p:nvPicPr>
          <p:cNvPr id="1046" name="Picture 37" descr="j040704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18" y="13837442"/>
            <a:ext cx="28829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38"/>
          <p:cNvGraphicFramePr>
            <a:graphicFrameLocks/>
          </p:cNvGraphicFramePr>
          <p:nvPr>
            <p:extLst>
              <p:ext uri="{D42A27DB-BD31-4B8C-83A1-F6EECF244321}">
                <p14:modId xmlns:p14="http://schemas.microsoft.com/office/powerpoint/2010/main" val="3202206912"/>
              </p:ext>
            </p:extLst>
          </p:nvPr>
        </p:nvGraphicFramePr>
        <p:xfrm>
          <a:off x="17195800" y="15747998"/>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047" name="Text Box 355"/>
          <p:cNvSpPr txBox="1">
            <a:spLocks noChangeArrowheads="1"/>
          </p:cNvSpPr>
          <p:nvPr/>
        </p:nvSpPr>
        <p:spPr bwMode="auto">
          <a:xfrm>
            <a:off x="18211800" y="14782798"/>
            <a:ext cx="472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27000" y="18756040"/>
            <a:ext cx="10058400" cy="1562552"/>
          </a:xfrm>
          <a:prstGeom prst="rect">
            <a:avLst/>
          </a:prstGeom>
          <a:noFill/>
          <a:ln w="9525">
            <a:noFill/>
            <a:miter lim="800000"/>
            <a:headEnd/>
            <a:tailEnd/>
          </a:ln>
        </p:spPr>
        <p:txBody>
          <a:bodyPr wrap="square" lIns="84400" tIns="42200" rIns="84400" bIns="42200" numCol="1">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27000" y="18097498"/>
            <a:ext cx="100584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lumMod val="40000"/>
                    <a:lumOff val="60000"/>
                  </a:schemeClr>
                </a:solidFill>
                <a:effectLst>
                  <a:outerShdw blurRad="38100" dist="38100" dir="2700000" algn="tl">
                    <a:srgbClr val="000000">
                      <a:alpha val="43137"/>
                    </a:srgbClr>
                  </a:outerShdw>
                </a:effectLst>
              </a:rPr>
              <a:t>Acknowledgements</a:t>
            </a:r>
          </a:p>
        </p:txBody>
      </p:sp>
      <p:sp>
        <p:nvSpPr>
          <p:cNvPr id="2074" name="TextBox 25"/>
          <p:cNvSpPr txBox="1">
            <a:spLocks noChangeArrowheads="1"/>
          </p:cNvSpPr>
          <p:nvPr/>
        </p:nvSpPr>
        <p:spPr bwMode="auto">
          <a:xfrm>
            <a:off x="12573000" y="16002000"/>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1626028333"/>
              </p:ext>
            </p:extLst>
          </p:nvPr>
        </p:nvGraphicFramePr>
        <p:xfrm>
          <a:off x="17653000" y="21272498"/>
          <a:ext cx="5384800" cy="35560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80" y="381000"/>
            <a:ext cx="2734201" cy="3103000"/>
          </a:xfrm>
          <a:prstGeom prst="rect">
            <a:avLst/>
          </a:prstGeom>
        </p:spPr>
      </p:pic>
      <p:sp>
        <p:nvSpPr>
          <p:cNvPr id="28" name="Text Box 359"/>
          <p:cNvSpPr txBox="1">
            <a:spLocks noChangeArrowheads="1"/>
          </p:cNvSpPr>
          <p:nvPr/>
        </p:nvSpPr>
        <p:spPr bwMode="auto">
          <a:xfrm>
            <a:off x="1016213" y="18892084"/>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rgbClr val="CCCCFF"/>
                </a:solidFill>
                <a:latin typeface="Arial Black" pitchFamily="34" charset="0"/>
              </a:rPr>
              <a:t>Heading 3 </a:t>
            </a:r>
            <a:r>
              <a:rPr lang="en-US" sz="3200" dirty="0">
                <a:solidFill>
                  <a:srgbClr val="CCCCFF"/>
                </a:solidFill>
                <a:latin typeface="Arial" panose="020B0604020202020204" pitchFamily="34" charset="0"/>
                <a:cs typeface="Arial" panose="020B0604020202020204" pitchFamily="34" charset="0"/>
              </a:rPr>
              <a:t>(suggestions</a:t>
            </a:r>
            <a:r>
              <a:rPr lang="en-US" sz="3200" dirty="0" smtClean="0">
                <a:solidFill>
                  <a:srgbClr val="CCCCFF"/>
                </a:solidFill>
                <a:latin typeface="Arial" panose="020B0604020202020204" pitchFamily="34" charset="0"/>
                <a:cs typeface="Arial" panose="020B0604020202020204" pitchFamily="34" charset="0"/>
              </a:rPr>
              <a:t>: Method or Approach)</a:t>
            </a:r>
            <a:endParaRPr lang="en-US" sz="3200" dirty="0">
              <a:solidFill>
                <a:srgbClr val="CCCCFF"/>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rgbClr val="CCCCFF"/>
              </a:solidFill>
              <a:latin typeface="Arial Black" pitchFamily="34" charset="0"/>
            </a:endParaRPr>
          </a:p>
        </p:txBody>
      </p:sp>
      <p:sp>
        <p:nvSpPr>
          <p:cNvPr id="29" name="Text Box 360"/>
          <p:cNvSpPr txBox="1">
            <a:spLocks noChangeArrowheads="1"/>
          </p:cNvSpPr>
          <p:nvPr/>
        </p:nvSpPr>
        <p:spPr bwMode="auto">
          <a:xfrm>
            <a:off x="1079726" y="8348767"/>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CCCCFF"/>
                </a:solidFill>
                <a:latin typeface="Arial Black" pitchFamily="34" charset="0"/>
              </a:rPr>
              <a:t>Heading </a:t>
            </a:r>
            <a:r>
              <a:rPr lang="en-US" sz="4400" dirty="0" smtClean="0">
                <a:solidFill>
                  <a:srgbClr val="CCCCFF"/>
                </a:solidFill>
                <a:latin typeface="Arial Black" pitchFamily="34" charset="0"/>
              </a:rPr>
              <a:t>2 </a:t>
            </a:r>
            <a:r>
              <a:rPr lang="en-US" sz="3200" dirty="0">
                <a:solidFill>
                  <a:srgbClr val="CCCCFF"/>
                </a:solidFill>
                <a:latin typeface="Arial" panose="020B0604020202020204" pitchFamily="34" charset="0"/>
                <a:cs typeface="Arial" panose="020B0604020202020204" pitchFamily="34" charset="0"/>
              </a:rPr>
              <a:t>(</a:t>
            </a:r>
            <a:r>
              <a:rPr lang="en-US" sz="3200" dirty="0" smtClean="0">
                <a:solidFill>
                  <a:srgbClr val="CCCCFF"/>
                </a:solidFill>
                <a:latin typeface="Arial" panose="020B0604020202020204" pitchFamily="34" charset="0"/>
                <a:cs typeface="Arial" panose="020B0604020202020204" pitchFamily="34" charset="0"/>
              </a:rPr>
              <a:t>suggestions: Background, Introduction, or Inspiration)</a:t>
            </a:r>
            <a:endParaRPr lang="en-US" sz="3200" dirty="0">
              <a:solidFill>
                <a:srgbClr val="CCCCFF"/>
              </a:solidFill>
              <a:latin typeface="Arial" panose="020B0604020202020204" pitchFamily="34" charset="0"/>
              <a:cs typeface="Arial" panose="020B0604020202020204" pitchFamily="34" charset="0"/>
            </a:endParaRPr>
          </a:p>
        </p:txBody>
      </p:sp>
      <p:sp>
        <p:nvSpPr>
          <p:cNvPr id="30" name="Text Box 362"/>
          <p:cNvSpPr txBox="1">
            <a:spLocks noChangeArrowheads="1"/>
          </p:cNvSpPr>
          <p:nvPr/>
        </p:nvSpPr>
        <p:spPr bwMode="auto">
          <a:xfrm>
            <a:off x="1016000" y="4761117"/>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rgbClr val="CCCCFF"/>
                </a:solidFill>
                <a:latin typeface="Arial Black" pitchFamily="34" charset="0"/>
              </a:rPr>
              <a:t>Heading 1 </a:t>
            </a:r>
            <a:r>
              <a:rPr lang="en-US" sz="3200" dirty="0" smtClean="0">
                <a:solidFill>
                  <a:srgbClr val="CCCCFF"/>
                </a:solidFill>
                <a:latin typeface="Arial" panose="020B0604020202020204" pitchFamily="34" charset="0"/>
                <a:cs typeface="Arial" panose="020B0604020202020204" pitchFamily="34" charset="0"/>
              </a:rPr>
              <a:t>(suggestion: Abstract)</a:t>
            </a:r>
            <a:endParaRPr lang="en-US" sz="3200" dirty="0">
              <a:solidFill>
                <a:srgbClr val="CCCCFF"/>
              </a:solidFill>
              <a:latin typeface="Arial" panose="020B0604020202020204" pitchFamily="34" charset="0"/>
              <a:cs typeface="Arial" panose="020B0604020202020204" pitchFamily="34" charset="0"/>
            </a:endParaRPr>
          </a:p>
        </p:txBody>
      </p:sp>
      <p:sp>
        <p:nvSpPr>
          <p:cNvPr id="31" name="Text Box 367"/>
          <p:cNvSpPr txBox="1">
            <a:spLocks noChangeArrowheads="1"/>
          </p:cNvSpPr>
          <p:nvPr/>
        </p:nvSpPr>
        <p:spPr bwMode="auto">
          <a:xfrm>
            <a:off x="25527000" y="4761117"/>
            <a:ext cx="110490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CCCCFF"/>
                </a:solidFill>
                <a:latin typeface="Arial Black" pitchFamily="34" charset="0"/>
              </a:rPr>
              <a:t>Heading </a:t>
            </a:r>
            <a:r>
              <a:rPr lang="en-US" sz="4400" dirty="0" smtClean="0">
                <a:solidFill>
                  <a:srgbClr val="CCCCFF"/>
                </a:solidFill>
                <a:latin typeface="Arial Black" pitchFamily="34" charset="0"/>
              </a:rPr>
              <a:t>5 </a:t>
            </a:r>
            <a:r>
              <a:rPr lang="en-US" sz="3200" dirty="0">
                <a:solidFill>
                  <a:srgbClr val="CCCCFF"/>
                </a:solidFill>
                <a:latin typeface="Arial" panose="020B0604020202020204" pitchFamily="34" charset="0"/>
                <a:cs typeface="Arial" panose="020B0604020202020204" pitchFamily="34" charset="0"/>
              </a:rPr>
              <a:t>(</a:t>
            </a:r>
            <a:r>
              <a:rPr lang="en-US" sz="3200" dirty="0" smtClean="0">
                <a:solidFill>
                  <a:srgbClr val="CCCCFF"/>
                </a:solidFill>
                <a:latin typeface="Arial" panose="020B0604020202020204" pitchFamily="34" charset="0"/>
                <a:cs typeface="Arial" panose="020B0604020202020204" pitchFamily="34" charset="0"/>
              </a:rPr>
              <a:t>suggestion: Interpretation of Findings)</a:t>
            </a:r>
            <a:endParaRPr lang="en-US" sz="3200" dirty="0">
              <a:solidFill>
                <a:srgbClr val="CCCCFF"/>
              </a:solidFill>
              <a:latin typeface="Arial" panose="020B0604020202020204" pitchFamily="34" charset="0"/>
              <a:cs typeface="Arial" panose="020B0604020202020204" pitchFamily="34" charset="0"/>
            </a:endParaRPr>
          </a:p>
        </p:txBody>
      </p:sp>
      <p:sp>
        <p:nvSpPr>
          <p:cNvPr id="32" name="Text Box 369"/>
          <p:cNvSpPr txBox="1">
            <a:spLocks noChangeArrowheads="1"/>
          </p:cNvSpPr>
          <p:nvPr/>
        </p:nvSpPr>
        <p:spPr bwMode="auto">
          <a:xfrm>
            <a:off x="25565100" y="13370012"/>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CCCCFF"/>
                </a:solidFill>
                <a:latin typeface="Arial Black" pitchFamily="34" charset="0"/>
              </a:rPr>
              <a:t>Heading </a:t>
            </a:r>
            <a:r>
              <a:rPr lang="en-US" sz="4400" dirty="0" smtClean="0">
                <a:solidFill>
                  <a:srgbClr val="CCCCFF"/>
                </a:solidFill>
                <a:latin typeface="Arial Black" pitchFamily="34" charset="0"/>
              </a:rPr>
              <a:t>6 </a:t>
            </a:r>
            <a:r>
              <a:rPr lang="en-US" sz="3200" dirty="0">
                <a:solidFill>
                  <a:srgbClr val="CCCCFF"/>
                </a:solidFill>
                <a:latin typeface="Arial" panose="020B0604020202020204" pitchFamily="34" charset="0"/>
                <a:cs typeface="Arial" panose="020B0604020202020204" pitchFamily="34" charset="0"/>
              </a:rPr>
              <a:t>(suggestions: </a:t>
            </a:r>
            <a:r>
              <a:rPr lang="en-US" sz="3200" dirty="0" smtClean="0">
                <a:solidFill>
                  <a:srgbClr val="CCCCFF"/>
                </a:solidFill>
                <a:latin typeface="Arial" panose="020B0604020202020204" pitchFamily="34" charset="0"/>
                <a:cs typeface="Arial" panose="020B0604020202020204" pitchFamily="34" charset="0"/>
              </a:rPr>
              <a:t>Conclusions or Recommendations)</a:t>
            </a:r>
            <a:endParaRPr lang="en-US" sz="3200" dirty="0">
              <a:solidFill>
                <a:srgbClr val="CCCCFF"/>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rgbClr val="CCCCFF"/>
              </a:solidFill>
              <a:latin typeface="Arial Black" pitchFamily="34" charset="0"/>
            </a:endParaRPr>
          </a:p>
        </p:txBody>
      </p:sp>
      <p:sp>
        <p:nvSpPr>
          <p:cNvPr id="33" name="Text Box 359"/>
          <p:cNvSpPr txBox="1">
            <a:spLocks noChangeArrowheads="1"/>
          </p:cNvSpPr>
          <p:nvPr/>
        </p:nvSpPr>
        <p:spPr bwMode="auto">
          <a:xfrm>
            <a:off x="12420618" y="4761117"/>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rgbClr val="CCCCFF"/>
                </a:solidFill>
                <a:latin typeface="Arial Black" pitchFamily="34" charset="0"/>
              </a:rPr>
              <a:t>Heading </a:t>
            </a:r>
            <a:r>
              <a:rPr lang="en-US" sz="4400" dirty="0" smtClean="0">
                <a:solidFill>
                  <a:srgbClr val="CCCCFF"/>
                </a:solidFill>
                <a:latin typeface="Arial Black" pitchFamily="34" charset="0"/>
              </a:rPr>
              <a:t>4 </a:t>
            </a:r>
            <a:r>
              <a:rPr lang="en-US" sz="3200" dirty="0" smtClean="0">
                <a:solidFill>
                  <a:srgbClr val="CCCCFF"/>
                </a:solidFill>
                <a:latin typeface="Arial" panose="020B0604020202020204" pitchFamily="34" charset="0"/>
                <a:cs typeface="Arial" panose="020B0604020202020204" pitchFamily="34" charset="0"/>
              </a:rPr>
              <a:t>(suggestions</a:t>
            </a:r>
            <a:r>
              <a:rPr lang="en-US" sz="3200" dirty="0">
                <a:solidFill>
                  <a:srgbClr val="CCCCFF"/>
                </a:solidFill>
                <a:latin typeface="Arial" panose="020B0604020202020204" pitchFamily="34" charset="0"/>
                <a:cs typeface="Arial" panose="020B0604020202020204" pitchFamily="34" charset="0"/>
              </a:rPr>
              <a:t>: </a:t>
            </a:r>
            <a:r>
              <a:rPr lang="en-US" sz="3200" dirty="0" smtClean="0">
                <a:solidFill>
                  <a:srgbClr val="CCCCFF"/>
                </a:solidFill>
                <a:latin typeface="Arial" panose="020B0604020202020204" pitchFamily="34" charset="0"/>
                <a:cs typeface="Arial" panose="020B0604020202020204" pitchFamily="34" charset="0"/>
              </a:rPr>
              <a:t>Findings to Date or Results)</a:t>
            </a:r>
            <a:endParaRPr lang="en-US" sz="3200" dirty="0">
              <a:solidFill>
                <a:srgbClr val="CCCC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94361" y="407537"/>
            <a:ext cx="3209925" cy="28479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05834D-292A-4B40-AA75-B0DE230E0CC3}"/>
</file>

<file path=customXml/itemProps2.xml><?xml version="1.0" encoding="utf-8"?>
<ds:datastoreItem xmlns:ds="http://schemas.openxmlformats.org/officeDocument/2006/customXml" ds:itemID="{20764E59-4B01-4856-AA5B-AE1D3E519117}"/>
</file>

<file path=customXml/itemProps3.xml><?xml version="1.0" encoding="utf-8"?>
<ds:datastoreItem xmlns:ds="http://schemas.openxmlformats.org/officeDocument/2006/customXml" ds:itemID="{050B44E1-7A31-4969-B615-F3AE026F515A}"/>
</file>

<file path=docProps/app.xml><?xml version="1.0" encoding="utf-8"?>
<Properties xmlns="http://schemas.openxmlformats.org/officeDocument/2006/extended-properties" xmlns:vt="http://schemas.openxmlformats.org/officeDocument/2006/docPropsVTypes">
  <Template>Technic</Template>
  <TotalTime>1110</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Century Gothic</vt:lpstr>
      <vt:lpstr>Franklin Gothic Book</vt:lpstr>
      <vt:lpstr>Wingdings 2</vt:lpstr>
      <vt:lpstr>Technic</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115</cp:revision>
  <dcterms:created xsi:type="dcterms:W3CDTF">2005-03-16T15:57:41Z</dcterms:created>
  <dcterms:modified xsi:type="dcterms:W3CDTF">2017-02-14T17:54:30Z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